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6" r:id="rId6"/>
    <p:sldId id="276" r:id="rId7"/>
    <p:sldId id="260" r:id="rId8"/>
    <p:sldId id="261" r:id="rId9"/>
    <p:sldId id="265" r:id="rId10"/>
    <p:sldId id="271" r:id="rId11"/>
    <p:sldId id="277" r:id="rId12"/>
    <p:sldId id="263" r:id="rId13"/>
    <p:sldId id="267" r:id="rId14"/>
    <p:sldId id="264" r:id="rId15"/>
    <p:sldId id="272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21" autoAdjust="0"/>
    <p:restoredTop sz="94585" autoAdjust="0"/>
  </p:normalViewPr>
  <p:slideViewPr>
    <p:cSldViewPr>
      <p:cViewPr>
        <p:scale>
          <a:sx n="100" d="100"/>
          <a:sy n="100" d="100"/>
        </p:scale>
        <p:origin x="-528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EC705-351A-4318-B634-A0D912E45F9F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5B589-3C4B-4D38-BB26-0246FBD9EE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9803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ŞUBAT</a:t>
            </a:r>
            <a:r>
              <a:rPr lang="tr-TR" baseline="0" dirty="0" smtClean="0"/>
              <a:t> AYI KONUMUZ:   SABIR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5B589-3C4B-4D38-BB26-0246FBD9EE1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967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F537-34A8-4383-AC23-D53DB823DA94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B3F0-5BF7-4BAD-8D8B-AC8F481DF93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F537-34A8-4383-AC23-D53DB823DA94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B3F0-5BF7-4BAD-8D8B-AC8F481DF93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F537-34A8-4383-AC23-D53DB823DA94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B3F0-5BF7-4BAD-8D8B-AC8F481DF938}" type="slidenum">
              <a:rPr lang="tr-TR" smtClean="0"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F537-34A8-4383-AC23-D53DB823DA94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B3F0-5BF7-4BAD-8D8B-AC8F481DF938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F537-34A8-4383-AC23-D53DB823DA94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B3F0-5BF7-4BAD-8D8B-AC8F481DF93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F537-34A8-4383-AC23-D53DB823DA94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B3F0-5BF7-4BAD-8D8B-AC8F481DF938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F537-34A8-4383-AC23-D53DB823DA94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B3F0-5BF7-4BAD-8D8B-AC8F481DF93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F537-34A8-4383-AC23-D53DB823DA94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B3F0-5BF7-4BAD-8D8B-AC8F481DF93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F537-34A8-4383-AC23-D53DB823DA94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B3F0-5BF7-4BAD-8D8B-AC8F481DF93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F537-34A8-4383-AC23-D53DB823DA94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B3F0-5BF7-4BAD-8D8B-AC8F481DF938}" type="slidenum">
              <a:rPr lang="tr-TR" smtClean="0"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F537-34A8-4383-AC23-D53DB823DA94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B3F0-5BF7-4BAD-8D8B-AC8F481DF938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C0BF537-34A8-4383-AC23-D53DB823DA94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492B3F0-5BF7-4BAD-8D8B-AC8F481DF938}" type="slidenum">
              <a:rPr lang="tr-TR" smtClean="0"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2.pn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205083" cy="381642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ÇEDES_Derince</a:t>
            </a:r>
            <a:r>
              <a:rPr lang="tr-TR" dirty="0" smtClean="0"/>
              <a:t> Fatih Ortaokulu</a:t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 smtClean="0"/>
              <a:t>ŞUBAT AYI KONUMUZ:   SABIR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Ses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07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90"/>
    </mc:Choice>
    <mc:Fallback>
      <p:transition spd="slow" advTm="1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1772816"/>
            <a:ext cx="6624736" cy="4608512"/>
          </a:xfrm>
          <a:prstGeom prst="rect">
            <a:avLst/>
          </a:prstGeom>
        </p:spPr>
      </p:pic>
      <p:pic>
        <p:nvPicPr>
          <p:cNvPr id="3" name="Ses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83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66"/>
    </mc:Choice>
    <mc:Fallback>
      <p:transition spd="slow" advTm="24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7" y="1844824"/>
            <a:ext cx="5613351" cy="3528392"/>
          </a:xfrm>
          <a:prstGeom prst="rect">
            <a:avLst/>
          </a:prstGeom>
        </p:spPr>
      </p:pic>
      <p:pic>
        <p:nvPicPr>
          <p:cNvPr id="3" name="Ses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07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56"/>
    </mc:Choice>
    <mc:Fallback>
      <p:transition spd="slow" advTm="28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1772816"/>
            <a:ext cx="6336703" cy="4752527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403648" y="692696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Değerli Derince İlçe Müftüsü Amil </a:t>
            </a:r>
            <a:r>
              <a:rPr lang="tr-TR" dirty="0" err="1" smtClean="0"/>
              <a:t>Mecit</a:t>
            </a:r>
            <a:r>
              <a:rPr lang="tr-TR" dirty="0" smtClean="0"/>
              <a:t> hocamızın Sabır konulu söyleşisini dinledik.</a:t>
            </a:r>
            <a:endParaRPr lang="tr-TR" dirty="0"/>
          </a:p>
        </p:txBody>
      </p:sp>
      <p:pic>
        <p:nvPicPr>
          <p:cNvPr id="5" name="Ses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84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87"/>
    </mc:Choice>
    <mc:Fallback>
      <p:transition spd="slow" advTm="29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6"/>
            <a:ext cx="6336704" cy="4752528"/>
          </a:xfrm>
          <a:prstGeom prst="rect">
            <a:avLst/>
          </a:prstGeom>
        </p:spPr>
      </p:pic>
      <p:pic>
        <p:nvPicPr>
          <p:cNvPr id="3" name="Ses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84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45"/>
    </mc:Choice>
    <mc:Fallback>
      <p:transition spd="slow" advTm="2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28800"/>
            <a:ext cx="4563116" cy="4394515"/>
          </a:xfrm>
          <a:prstGeom prst="rect">
            <a:avLst/>
          </a:prstGeom>
        </p:spPr>
      </p:pic>
      <p:pic>
        <p:nvPicPr>
          <p:cNvPr id="3" name="Ses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51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86"/>
    </mc:Choice>
    <mc:Fallback>
      <p:transition spd="slow" advTm="25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1628800"/>
            <a:ext cx="5555131" cy="4968552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779912" y="47667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Teşekkür ederiz.</a:t>
            </a:r>
            <a:endParaRPr lang="tr-TR" dirty="0"/>
          </a:p>
        </p:txBody>
      </p:sp>
      <p:pic>
        <p:nvPicPr>
          <p:cNvPr id="4" name="Ses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13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76"/>
    </mc:Choice>
    <mc:Fallback>
      <p:transition spd="slow" advTm="2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16832"/>
            <a:ext cx="5904656" cy="3451225"/>
          </a:xfr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Bu aya özel hazırladığımız panomuz</a:t>
            </a:r>
            <a:endParaRPr lang="tr-TR" dirty="0"/>
          </a:p>
        </p:txBody>
      </p:sp>
      <p:pic>
        <p:nvPicPr>
          <p:cNvPr id="6" name="Ses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76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2"/>
    </mc:Choice>
    <mc:Fallback>
      <p:transition spd="slow" advTm="2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861" y="2674938"/>
            <a:ext cx="6136215" cy="3451225"/>
          </a:xfr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Sabır konulu çizgi filmler ile öğrencilerimize konuyu pekiştirmeye çalıştık.</a:t>
            </a:r>
            <a:endParaRPr lang="tr-TR" sz="3200" dirty="0"/>
          </a:p>
        </p:txBody>
      </p:sp>
      <p:pic>
        <p:nvPicPr>
          <p:cNvPr id="8" name="Ses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68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69"/>
    </mc:Choice>
    <mc:Fallback>
      <p:transition spd="slow" advTm="2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75173"/>
            <a:ext cx="6508215" cy="3660871"/>
          </a:xfrm>
          <a:prstGeom prst="rect">
            <a:avLst/>
          </a:prstGeom>
        </p:spPr>
      </p:pic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 flipH="1">
            <a:off x="683568" y="2675467"/>
            <a:ext cx="188499" cy="3450696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0" name="Ses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8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50"/>
    </mc:Choice>
    <mc:Fallback>
      <p:transition spd="slow" advTm="1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6748242" cy="3795886"/>
          </a:xfrm>
          <a:prstGeom prst="rect">
            <a:avLst/>
          </a:prstGeom>
        </p:spPr>
      </p:pic>
      <p:pic>
        <p:nvPicPr>
          <p:cNvPr id="3" name="Ses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67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51"/>
    </mc:Choice>
    <mc:Fallback>
      <p:transition spd="slow" advTm="2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96817"/>
            <a:ext cx="5040560" cy="4686663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67544" y="47667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Beraat kandilimizi anasınıfımızla, özel öğretim sınıfımızla ve bütün okul olarak  kutladık.</a:t>
            </a:r>
            <a:endParaRPr lang="tr-TR" dirty="0"/>
          </a:p>
        </p:txBody>
      </p:sp>
      <p:pic>
        <p:nvPicPr>
          <p:cNvPr id="4" name="Ses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32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67"/>
    </mc:Choice>
    <mc:Fallback>
      <p:transition spd="slow" advTm="2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00908"/>
            <a:ext cx="5256584" cy="3942438"/>
          </a:xfrm>
          <a:prstGeom prst="rect">
            <a:avLst/>
          </a:prstGeom>
        </p:spPr>
      </p:pic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 flipH="1">
            <a:off x="8280400" y="4941167"/>
            <a:ext cx="108024" cy="118499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9" name="Ses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3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17"/>
    </mc:Choice>
    <mc:Fallback>
      <p:transition spd="slow" advTm="2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45553"/>
            <a:ext cx="4968552" cy="4496341"/>
          </a:xfrm>
          <a:prstGeom prst="rect">
            <a:avLst/>
          </a:prstGeom>
        </p:spPr>
      </p:pic>
      <p:pic>
        <p:nvPicPr>
          <p:cNvPr id="5" name="Ses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09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96"/>
    </mc:Choice>
    <mc:Fallback>
      <p:transition spd="slow" advTm="23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7"/>
            <a:ext cx="6264696" cy="4913783"/>
          </a:xfrm>
          <a:prstGeom prst="rect">
            <a:avLst/>
          </a:prstGeom>
        </p:spPr>
      </p:pic>
      <p:pic>
        <p:nvPicPr>
          <p:cNvPr id="8" name="Ses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68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07"/>
    </mc:Choice>
    <mc:Fallback>
      <p:transition spd="slow" advTm="2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128</TotalTime>
  <Words>49</Words>
  <Application>Microsoft Office PowerPoint</Application>
  <PresentationFormat>Ekran Gösterisi (4:3)</PresentationFormat>
  <Paragraphs>14</Paragraphs>
  <Slides>15</Slides>
  <Notes>1</Notes>
  <HiddenSlides>0</HiddenSlides>
  <MMClips>15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Dalga Biçimi</vt:lpstr>
      <vt:lpstr>                                   ÇEDES_Derince Fatih Ortaokulu    ŞUBAT AYI KONUMUZ:   SABIR</vt:lpstr>
      <vt:lpstr>Bu aya özel hazırladığımız panomuz</vt:lpstr>
      <vt:lpstr>Sabır konulu çizgi filmler ile öğrencilerimize konuyu pekiştirmeye çalıştık.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ÇEDES_Derince Fatih Ortaokulu</dc:title>
  <dc:creator>NAGİHAN</dc:creator>
  <cp:lastModifiedBy>NAGİHAN</cp:lastModifiedBy>
  <cp:revision>8</cp:revision>
  <dcterms:created xsi:type="dcterms:W3CDTF">2024-03-01T15:08:52Z</dcterms:created>
  <dcterms:modified xsi:type="dcterms:W3CDTF">2024-03-01T17:17:20Z</dcterms:modified>
</cp:coreProperties>
</file>